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dalena" initials="M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01BC1-66B5-4BB7-A695-E196A3B84EE9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F303-A57F-4290-9A92-9401481623DC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76136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F303-A57F-4290-9A92-9401481623DC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1800" y="155679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TEXTO INSTRUCIONAL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39552" y="1772816"/>
            <a:ext cx="69847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Como texto instrucional, a receita também se caracteriza pela simplicidade, a clareza e o uso de verbos no Modo Infinitivo ou Imperativo.</a:t>
            </a: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67544" y="3068960"/>
            <a:ext cx="36004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Batido de manga com aveia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Ingredientes: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100 ml leite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1 iogurte natural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1 manga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1 colher de sopa de aveia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Preparação: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Corte a manga em quatro pedaços. Junte o iogurte, o leite, a aveia e a manga, no copo misturador. Deixe misturar até estar bem líquido e sirva.</a:t>
            </a: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55287" y="3429000"/>
            <a:ext cx="3603315" cy="240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5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9552" y="1700808"/>
            <a:ext cx="71287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Saber ler e compreender um texto instrucional pode ajudar-nos no nosso </a:t>
            </a:r>
            <a:r>
              <a:rPr kumimoji="0" lang="pt-PT" sz="2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dia</a:t>
            </a:r>
            <a:r>
              <a:rPr kumimoji="0" lang="pt-PT" sz="22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t-PT" sz="2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kumimoji="0" lang="pt-PT" sz="22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t-PT" sz="2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dia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3" name="Rectângulo 2"/>
          <p:cNvSpPr/>
          <p:nvPr/>
        </p:nvSpPr>
        <p:spPr>
          <a:xfrm>
            <a:off x="1403648" y="2636912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Podemos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aprender a fazer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tudo aquilo que ainda não experimentámos!</a:t>
            </a:r>
            <a:endParaRPr lang="pt-PT" sz="2200" dirty="0"/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32479" y="3861048"/>
            <a:ext cx="3859173" cy="2572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1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1988840"/>
            <a:ext cx="7200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texto instrucional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destina-se a fornecer instruções, tendo por isso um caráter </a:t>
            </a:r>
            <a:r>
              <a:rPr lang="pt-PT" sz="2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informativo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 </a:t>
            </a:r>
            <a:r>
              <a:rPr lang="pt-PT" sz="2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objetivo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Imagem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55776" y="3429000"/>
            <a:ext cx="295232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95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6" y="2060848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Este texto apresenta vários géneros, desde </a:t>
            </a:r>
            <a:r>
              <a:rPr lang="pt-PT" sz="2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receitas gastronómicas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pt-PT" sz="2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instruções de montagem ou uso de equipamentos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pt-PT" sz="22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bulas de remédios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etc.</a:t>
            </a:r>
            <a:endParaRPr lang="pt-PT" dirty="0"/>
          </a:p>
        </p:txBody>
      </p:sp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79712" y="3513834"/>
            <a:ext cx="3960440" cy="263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4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1700808"/>
            <a:ext cx="6408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texto instrucional serve para explicar quais os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procedimentos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 executar de forma a realizar determinada ação, ou a aplicar determinado produto.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14631" y="3212976"/>
            <a:ext cx="3428491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7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1772816"/>
            <a:ext cx="75608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estrutura do texto instrucional deve ser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simples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e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acessível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de modo a informar clara e sucintamente. 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23928" y="2993071"/>
            <a:ext cx="3888432" cy="301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ângulo 3"/>
          <p:cNvSpPr/>
          <p:nvPr/>
        </p:nvSpPr>
        <p:spPr>
          <a:xfrm>
            <a:off x="323528" y="2996952"/>
            <a:ext cx="33843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sua leitura deve proporcionar ao leitor uma série de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instruções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que lhe permitam concretizar corretamente uma ação, ainda que seja pela primeira vez.</a:t>
            </a:r>
            <a:endParaRPr lang="pt-PT" sz="22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85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8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536" y="1700808"/>
            <a:ext cx="727280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Alguns textos instrucionais destinam-se a explicar procedimentos de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segurança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ou de uso em caso de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emergência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daí que seja importante serem simples e claros.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31640" y="3321918"/>
            <a:ext cx="3211867" cy="310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68668" y="3284984"/>
            <a:ext cx="1671268" cy="311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2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844824"/>
            <a:ext cx="784887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Ao fornecer instruções, o texto instrucional caracteriza-se pelo recurso a formas verbais no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Modo Infinitivo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ou no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Modo Imperativo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identificando claramente as ações, ou informando acerca destas em forma de conselho: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95536" y="4005064"/>
            <a:ext cx="29523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Apertar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a cadeira de bebé ao cinto central do assento traseiro.”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67544" y="5157192"/>
            <a:ext cx="28083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“Com uma chave de parafusos, 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junte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as duas tábuas.”</a:t>
            </a:r>
          </a:p>
        </p:txBody>
      </p:sp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47337" y="3717032"/>
            <a:ext cx="4021075" cy="26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75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75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276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23528" y="3429000"/>
            <a:ext cx="439248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receita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é um texto instrucional muito utilizado no nosso quotidiano.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28294" y="2060848"/>
            <a:ext cx="267335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5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979712" y="1700808"/>
            <a:ext cx="417646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Akkurat"/>
              </a:rPr>
              <a:t>A receita tem duas partes:</a:t>
            </a:r>
            <a:endParaRPr kumimoji="0" lang="pt-PT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79512" y="2276872"/>
            <a:ext cx="38884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Akkurat" charset="0"/>
              </a:rPr>
              <a:t>-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Akkurat" charset="0"/>
              </a:rPr>
              <a:t>Lista de ingredientes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Akkurat" charset="0"/>
              </a:rPr>
              <a:t>, com as respetivas quantidades.</a:t>
            </a:r>
            <a:endParaRPr kumimoji="0" lang="pt-PT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19972" y="2276872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347864" y="4797152"/>
            <a:ext cx="367240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Modo de preparação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com as sucessivas tarefas a cumprir, pela ordem determinada.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2456" y="3501008"/>
            <a:ext cx="216647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1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1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1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361</Words>
  <Application>Microsoft Office PowerPoint</Application>
  <PresentationFormat>On-screen Show (4:3)</PresentationFormat>
  <Paragraphs>38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lborges</dc:creator>
  <cp:lastModifiedBy>Mario Ferreira - AccountAdmin</cp:lastModifiedBy>
  <cp:revision>44</cp:revision>
  <dcterms:created xsi:type="dcterms:W3CDTF">2011-03-10T10:15:49Z</dcterms:created>
  <dcterms:modified xsi:type="dcterms:W3CDTF">2011-08-08T11:59:24Z</dcterms:modified>
</cp:coreProperties>
</file>